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84c3f8aaa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84c3f8aaa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4c3f8aaa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84c3f8aaa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84c3f8aaa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84c3f8aaa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84c3f8aaa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84c3f8aaa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4c3f8aa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84c3f8aa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4c3f8aaa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4c3f8aaa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4c3f8aaa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4c3f8aaa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74f07e223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74f07e223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4c3f8aaa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4c3f8aaa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84c3f8aaa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84c3f8aaa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84c3f8aaae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84c3f8aaa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84c3f8aaae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84c3f8aaa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Play store apps Analysis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Neha Supe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 in Computer Science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Indiana University Bloomington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 2020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3"/>
          <p:cNvSpPr txBox="1"/>
          <p:nvPr/>
        </p:nvSpPr>
        <p:spPr>
          <a:xfrm>
            <a:off x="2390275" y="2172225"/>
            <a:ext cx="72459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SQL and NoSQL Final Project</a:t>
            </a:r>
            <a:endParaRPr b="1" sz="2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45387" y="155912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Remove Punctuation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Tokenize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Remove stopwords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Lemmatization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Generating vectors- training vocabulary is of 18824 words</a:t>
            </a:r>
            <a:endParaRPr/>
          </a:p>
        </p:txBody>
      </p:sp>
      <p:sp>
        <p:nvSpPr>
          <p:cNvPr id="140" name="Google Shape;140;p22"/>
          <p:cNvSpPr txBox="1"/>
          <p:nvPr/>
        </p:nvSpPr>
        <p:spPr>
          <a:xfrm>
            <a:off x="0" y="500900"/>
            <a:ext cx="8784300" cy="6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Data Processing: </a:t>
            </a:r>
            <a:r>
              <a:rPr b="1" lang="en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Sentiment analysis of app reviews</a:t>
            </a:r>
            <a:endParaRPr b="1" sz="3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 rotWithShape="1">
          <a:blip r:embed="rId3">
            <a:alphaModFix/>
          </a:blip>
          <a:srcRect b="42033" l="23116" r="51764" t="35401"/>
          <a:stretch/>
        </p:blipFill>
        <p:spPr>
          <a:xfrm>
            <a:off x="5737925" y="3164825"/>
            <a:ext cx="3046374" cy="1539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type="title"/>
          </p:nvPr>
        </p:nvSpPr>
        <p:spPr>
          <a:xfrm>
            <a:off x="501050" y="575950"/>
            <a:ext cx="8220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Model training, results and evaluation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3"/>
          <p:cNvSpPr txBox="1"/>
          <p:nvPr>
            <p:ph idx="1" type="body"/>
          </p:nvPr>
        </p:nvSpPr>
        <p:spPr>
          <a:xfrm>
            <a:off x="510796" y="1595775"/>
            <a:ext cx="82209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70-30 split ( 26198 rows- training and 11229- testing)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review feature was vectorized and used for training the models.</a:t>
            </a:r>
            <a:endParaRPr/>
          </a:p>
        </p:txBody>
      </p:sp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44881" l="54112" r="27716" t="42765"/>
          <a:stretch/>
        </p:blipFill>
        <p:spPr>
          <a:xfrm>
            <a:off x="634725" y="2407350"/>
            <a:ext cx="2939475" cy="112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3"/>
          <p:cNvPicPr preferRelativeResize="0"/>
          <p:nvPr/>
        </p:nvPicPr>
        <p:blipFill rotWithShape="1">
          <a:blip r:embed="rId4">
            <a:alphaModFix/>
          </a:blip>
          <a:srcRect b="38693" l="22312" r="52167" t="26139"/>
          <a:stretch/>
        </p:blipFill>
        <p:spPr>
          <a:xfrm>
            <a:off x="3787500" y="2571750"/>
            <a:ext cx="2333498" cy="1808788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3"/>
          <p:cNvSpPr txBox="1"/>
          <p:nvPr/>
        </p:nvSpPr>
        <p:spPr>
          <a:xfrm>
            <a:off x="6328700" y="2431775"/>
            <a:ext cx="2553300" cy="20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highlight>
                  <a:srgbClr val="FFFFFF"/>
                </a:highlight>
              </a:rPr>
              <a:t>“This app should rank as the best app for slow apps”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56" name="Google Shape;156;p24"/>
          <p:cNvSpPr txBox="1"/>
          <p:nvPr>
            <p:ph idx="1" type="body"/>
          </p:nvPr>
        </p:nvSpPr>
        <p:spPr>
          <a:xfrm>
            <a:off x="1588373" y="1595775"/>
            <a:ext cx="71433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-"/>
            </a:pPr>
            <a:r>
              <a:rPr lang="en" sz="16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Visualizations helped to understand the features in a better way. Inferences could be drawn based on visualizations. These inferences were tested using Machine Learning Algorithms.</a:t>
            </a:r>
            <a:endParaRPr sz="16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-"/>
            </a:pPr>
            <a:r>
              <a:rPr lang="en" sz="16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Two tasks- prediction of rating of an app and sentiment analysis of a review were performed. </a:t>
            </a:r>
            <a:endParaRPr sz="16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-"/>
            </a:pPr>
            <a:r>
              <a:rPr lang="en" sz="16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results were evaluated and limitations of these approaches were discussed. </a:t>
            </a:r>
            <a:endParaRPr sz="16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-"/>
            </a:pPr>
            <a:r>
              <a:rPr lang="en" sz="16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RandomForestRegressor model performed best for the prediction task and Logistic Regression performed best for the classification task. </a:t>
            </a:r>
            <a:endParaRPr sz="2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372175" y="37524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62" name="Google Shape;162;p25"/>
          <p:cNvSpPr txBox="1"/>
          <p:nvPr>
            <p:ph idx="1" type="body"/>
          </p:nvPr>
        </p:nvSpPr>
        <p:spPr>
          <a:xfrm>
            <a:off x="3082062" y="2060051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END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ctrTitle"/>
          </p:nvPr>
        </p:nvSpPr>
        <p:spPr>
          <a:xfrm>
            <a:off x="2371725" y="630225"/>
            <a:ext cx="6331500" cy="103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0" name="Google Shape;80;p14"/>
          <p:cNvSpPr txBox="1"/>
          <p:nvPr>
            <p:ph idx="1" type="subTitle"/>
          </p:nvPr>
        </p:nvSpPr>
        <p:spPr>
          <a:xfrm>
            <a:off x="5419176" y="733525"/>
            <a:ext cx="3438600" cy="268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Downloaded from Kaggle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Googleplaystore.csv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Googleplaystore_user_reviews.csv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4"/>
          <p:cNvPicPr preferRelativeResize="0"/>
          <p:nvPr/>
        </p:nvPicPr>
        <p:blipFill rotWithShape="1">
          <a:blip r:embed="rId3">
            <a:alphaModFix/>
          </a:blip>
          <a:srcRect b="30869" l="30757" r="0" t="36587"/>
          <a:stretch/>
        </p:blipFill>
        <p:spPr>
          <a:xfrm>
            <a:off x="2177200" y="2896025"/>
            <a:ext cx="6331501" cy="1673777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4"/>
          <p:cNvSpPr txBox="1"/>
          <p:nvPr>
            <p:ph idx="1" type="subTitle"/>
          </p:nvPr>
        </p:nvSpPr>
        <p:spPr>
          <a:xfrm>
            <a:off x="232050" y="373675"/>
            <a:ext cx="4520700" cy="268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Ratings and reviews influence users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Developers can use feedback to improve apps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type="ctrTitle"/>
          </p:nvPr>
        </p:nvSpPr>
        <p:spPr>
          <a:xfrm>
            <a:off x="381125" y="2881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</a:t>
            </a:r>
            <a:endParaRPr/>
          </a:p>
        </p:txBody>
      </p:sp>
      <p:sp>
        <p:nvSpPr>
          <p:cNvPr id="88" name="Google Shape;88;p15"/>
          <p:cNvSpPr txBox="1"/>
          <p:nvPr>
            <p:ph idx="1" type="subTitle"/>
          </p:nvPr>
        </p:nvSpPr>
        <p:spPr>
          <a:xfrm>
            <a:off x="4125142" y="-267925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Continued</a:t>
            </a:r>
            <a:endParaRPr/>
          </a:p>
        </p:txBody>
      </p:sp>
      <p:sp>
        <p:nvSpPr>
          <p:cNvPr id="89" name="Google Shape;89;p15"/>
          <p:cNvSpPr txBox="1"/>
          <p:nvPr>
            <p:ph idx="1" type="subTitle"/>
          </p:nvPr>
        </p:nvSpPr>
        <p:spPr>
          <a:xfrm>
            <a:off x="381126" y="863350"/>
            <a:ext cx="3438600" cy="268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tasks: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Prediction (of rating)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Classification (of Sentiment)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 txBox="1"/>
          <p:nvPr>
            <p:ph idx="1" type="subTitle"/>
          </p:nvPr>
        </p:nvSpPr>
        <p:spPr>
          <a:xfrm>
            <a:off x="5261625" y="863350"/>
            <a:ext cx="3438600" cy="398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Language used: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Python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Libraries for query and visualization: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Pandas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Matplotlib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WordCloud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and Seaborn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NLTK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Sklearn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</a:t>
            </a:r>
            <a:r>
              <a:rPr lang="en"/>
              <a:t>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and evaluations: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Sklearn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ctrTitle"/>
          </p:nvPr>
        </p:nvSpPr>
        <p:spPr>
          <a:xfrm>
            <a:off x="1257300" y="1416050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1: Prediction of app Rating</a:t>
            </a:r>
            <a:endParaRPr/>
          </a:p>
        </p:txBody>
      </p:sp>
      <p:sp>
        <p:nvSpPr>
          <p:cNvPr id="96" name="Google Shape;96;p16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485900" y="575950"/>
            <a:ext cx="8235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Description: Prediction of app Rating </a:t>
            </a:r>
            <a:endParaRPr/>
          </a:p>
        </p:txBody>
      </p:sp>
      <p:pic>
        <p:nvPicPr>
          <p:cNvPr id="102" name="Google Shape;102;p17"/>
          <p:cNvPicPr preferRelativeResize="0"/>
          <p:nvPr/>
        </p:nvPicPr>
        <p:blipFill rotWithShape="1">
          <a:blip r:embed="rId3">
            <a:alphaModFix/>
          </a:blip>
          <a:srcRect b="43440" l="0" r="1970" t="29775"/>
          <a:stretch/>
        </p:blipFill>
        <p:spPr>
          <a:xfrm>
            <a:off x="86700" y="3569915"/>
            <a:ext cx="9034298" cy="138845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7"/>
          <p:cNvSpPr txBox="1"/>
          <p:nvPr/>
        </p:nvSpPr>
        <p:spPr>
          <a:xfrm>
            <a:off x="100125" y="1172200"/>
            <a:ext cx="8235900" cy="21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For Task 1: Using Googleplaystore.csv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contains 13 features and 10841 rows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They are- 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Unique Identifier - App (App name)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Categorical- Category, Type, Content Rating, Genres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Discrete- Rating, Reviews, Size, Installs, Price, Last Updated, Current Ver, Android Ver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-"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185850" y="1315075"/>
            <a:ext cx="3771900" cy="32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13% values for Rating (target) feature were missing, dropped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The discrete features were not in a form that can be directly used, they are in string format with symbols or characters attached to it, strip them and convert to float, scale and normalize them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Perform onehot encoding for categorical features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 txBox="1"/>
          <p:nvPr>
            <p:ph type="title"/>
          </p:nvPr>
        </p:nvSpPr>
        <p:spPr>
          <a:xfrm>
            <a:off x="485900" y="575950"/>
            <a:ext cx="82359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Processing: Prediction of app Rating </a:t>
            </a:r>
            <a:endParaRPr/>
          </a:p>
        </p:txBody>
      </p:sp>
      <p:pic>
        <p:nvPicPr>
          <p:cNvPr id="110" name="Google Shape;110;p18"/>
          <p:cNvPicPr preferRelativeResize="0"/>
          <p:nvPr/>
        </p:nvPicPr>
        <p:blipFill rotWithShape="1">
          <a:blip r:embed="rId3">
            <a:alphaModFix/>
          </a:blip>
          <a:srcRect b="17117" l="36146" r="32760" t="28714"/>
          <a:stretch/>
        </p:blipFill>
        <p:spPr>
          <a:xfrm>
            <a:off x="3957750" y="1211350"/>
            <a:ext cx="2457453" cy="240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8"/>
          <p:cNvPicPr preferRelativeResize="0"/>
          <p:nvPr/>
        </p:nvPicPr>
        <p:blipFill rotWithShape="1">
          <a:blip r:embed="rId4">
            <a:alphaModFix/>
          </a:blip>
          <a:srcRect b="15914" l="35885" r="32863" t="29917"/>
          <a:stretch/>
        </p:blipFill>
        <p:spPr>
          <a:xfrm>
            <a:off x="6405925" y="2258050"/>
            <a:ext cx="2549728" cy="2486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657350" y="575950"/>
            <a:ext cx="8064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training, results and evaluation</a:t>
            </a:r>
            <a:endParaRPr/>
          </a:p>
        </p:txBody>
      </p:sp>
      <p:sp>
        <p:nvSpPr>
          <p:cNvPr id="117" name="Google Shape;117;p19"/>
          <p:cNvSpPr txBox="1"/>
          <p:nvPr>
            <p:ph idx="1" type="body"/>
          </p:nvPr>
        </p:nvSpPr>
        <p:spPr>
          <a:xfrm>
            <a:off x="585896" y="1700825"/>
            <a:ext cx="8145900" cy="28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split 70-30. 70% (6555 rows- training and 2810 rows- testing)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3">
            <a:alphaModFix/>
          </a:blip>
          <a:srcRect b="44155" l="49998" r="22031" t="41955"/>
          <a:stretch/>
        </p:blipFill>
        <p:spPr>
          <a:xfrm>
            <a:off x="585900" y="3156700"/>
            <a:ext cx="4600576" cy="150014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/>
        </p:nvSpPr>
        <p:spPr>
          <a:xfrm>
            <a:off x="5186475" y="2072300"/>
            <a:ext cx="3535500" cy="25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0" name="Google Shape;120;p19"/>
          <p:cNvPicPr preferRelativeResize="0"/>
          <p:nvPr/>
        </p:nvPicPr>
        <p:blipFill rotWithShape="1">
          <a:blip r:embed="rId4">
            <a:alphaModFix/>
          </a:blip>
          <a:srcRect b="20170" l="35834" r="28541" t="40107"/>
          <a:stretch/>
        </p:blipFill>
        <p:spPr>
          <a:xfrm>
            <a:off x="5325450" y="2571750"/>
            <a:ext cx="3257549" cy="2043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ctrTitle"/>
          </p:nvPr>
        </p:nvSpPr>
        <p:spPr>
          <a:xfrm>
            <a:off x="1257300" y="1416050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2: Sentiment analysis of app reviews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354425" y="575950"/>
            <a:ext cx="83673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Data Description: Sentiment analysis of app reviews</a:t>
            </a:r>
            <a:endParaRPr/>
          </a:p>
        </p:txBody>
      </p:sp>
      <p:sp>
        <p:nvSpPr>
          <p:cNvPr id="132" name="Google Shape;132;p21"/>
          <p:cNvSpPr txBox="1"/>
          <p:nvPr>
            <p:ph idx="1" type="body"/>
          </p:nvPr>
        </p:nvSpPr>
        <p:spPr>
          <a:xfrm>
            <a:off x="61225" y="1595775"/>
            <a:ext cx="8670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task 2: use Googleplaystore_user_reviews.csv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Contains 5 features and 64295 rows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41.8% are missing values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Features used- Translated_Review and Sentiment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Sentiment is target feature- positive, negative, neutral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 rotWithShape="1">
          <a:blip r:embed="rId3">
            <a:alphaModFix/>
          </a:blip>
          <a:srcRect b="19705" l="50772" r="24242" t="37062"/>
          <a:stretch/>
        </p:blipFill>
        <p:spPr>
          <a:xfrm>
            <a:off x="5991125" y="1974000"/>
            <a:ext cx="2817728" cy="2742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 rotWithShape="1">
          <a:blip r:embed="rId4">
            <a:alphaModFix/>
          </a:blip>
          <a:srcRect b="50222" l="2743" r="59979" t="30775"/>
          <a:stretch/>
        </p:blipFill>
        <p:spPr>
          <a:xfrm>
            <a:off x="513250" y="3487676"/>
            <a:ext cx="3872902" cy="111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